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63" r:id="rId2"/>
    <p:sldId id="280" r:id="rId3"/>
    <p:sldId id="262" r:id="rId4"/>
    <p:sldId id="265" r:id="rId5"/>
    <p:sldId id="322"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06" r:id="rId76"/>
    <p:sldId id="352" r:id="rId77"/>
    <p:sldId id="287" r:id="rId78"/>
    <p:sldId id="290" r:id="rId79"/>
    <p:sldId id="348" r:id="rId80"/>
    <p:sldId id="327" r:id="rId81"/>
    <p:sldId id="328" r:id="rId82"/>
    <p:sldId id="329" r:id="rId83"/>
    <p:sldId id="299" r:id="rId84"/>
    <p:sldId id="330" r:id="rId85"/>
    <p:sldId id="291"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Montserrat" pitchFamily="2" charset="77"/>
      <p:regular r:id="rId92"/>
      <p:bold r:id="rId93"/>
      <p:italic r:id="rId94"/>
      <p:boldItalic r:id="rId95"/>
    </p:embeddedFont>
    <p:embeddedFont>
      <p:font typeface="Roboto Mono"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Lst>
        </p14:section>
        <p14:section name="Chapter 1" id="{244B457A-80E3-E94B-BBAE-D6ADA51EF264}">
          <p14:sldIdLst>
            <p14:sldId id="280"/>
            <p14:sldId id="262"/>
            <p14:sldId id="265"/>
            <p14:sldId id="322"/>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p:restoredTop sz="73270"/>
  </p:normalViewPr>
  <p:slideViewPr>
    <p:cSldViewPr snapToGrid="0">
      <p:cViewPr varScale="1">
        <p:scale>
          <a:sx n="127" d="100"/>
          <a:sy n="127" d="100"/>
        </p:scale>
        <p:origin x="832" y="184"/>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Corners:</a:t>
            </a:r>
          </a:p>
          <a:p>
            <a:pPr lvl="1"/>
            <a:r>
              <a:rPr lang="en-US" dirty="0"/>
              <a:t>Have you worked with the FASRC before?</a:t>
            </a:r>
          </a:p>
          <a:p>
            <a:pPr lvl="1"/>
            <a:r>
              <a:rPr lang="en-US" dirty="0"/>
              <a:t>The command line?</a:t>
            </a:r>
          </a:p>
          <a:p>
            <a:pPr lvl="0"/>
            <a:r>
              <a:rPr lang="en-US" dirty="0"/>
              <a:t>Line: How do you rate your own programming experience level?</a:t>
            </a:r>
          </a:p>
          <a:p>
            <a:endParaRPr lang="en-US" dirty="0"/>
          </a:p>
        </p:txBody>
      </p:sp>
    </p:spTree>
    <p:extLst>
      <p:ext uri="{BB962C8B-B14F-4D97-AF65-F5344CB8AC3E}">
        <p14:creationId xmlns:p14="http://schemas.microsoft.com/office/powerpoint/2010/main" val="2835152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k6G9hu8IiaZmMt3MgDw-3vBTtLTpyqdK?usp=sharing" TargetMode="External"/><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cluster)</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fontScale="92500" lnSpcReduction="10000"/>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pPr lvl="1"/>
            <a:endParaRPr lang="en-US" sz="1600" dirty="0">
              <a:latin typeface="Courier New" panose="02070309020205020404" pitchFamily="49" charset="0"/>
              <a:cs typeface="Courier New" panose="02070309020205020404" pitchFamily="49" charset="0"/>
            </a:endParaRP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pPr lvl="1"/>
            <a:endParaRPr lang="en-US" sz="1800" dirty="0">
              <a:latin typeface="Courier New" panose="02070309020205020404" pitchFamily="49" charset="0"/>
              <a:cs typeface="Courier New" panose="02070309020205020404" pitchFamily="49" charset="0"/>
            </a:endParaRP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converts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Have you worked with the FASRC before? The command line?</a:t>
            </a:r>
          </a:p>
          <a:p>
            <a:pPr lvl="1"/>
            <a:r>
              <a:rPr lang="en-US" dirty="0"/>
              <a:t>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submitting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myscript.sh</a:t>
            </a:r>
            <a:endParaRPr lang="en-US" dirty="0">
              <a:latin typeface="Courier New" panose="02070309020205020404" pitchFamily="49" charset="0"/>
              <a:cs typeface="Courier New" panose="02070309020205020404" pitchFamily="49" charset="0"/>
            </a:endParaRPr>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850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Google Drive: </a:t>
            </a:r>
            <a:r>
              <a:rPr lang="en-US" dirty="0">
                <a:hlinkClick r:id="rId3"/>
              </a:rPr>
              <a:t>https://drive.google.com/drive/folders/</a:t>
            </a:r>
            <a:br>
              <a:rPr lang="en-US" dirty="0">
                <a:hlinkClick r:id="rId3"/>
              </a:rPr>
            </a:br>
            <a:r>
              <a:rPr lang="en-US" dirty="0">
                <a:hlinkClick r:id="rId3"/>
              </a:rPr>
              <a:t>1k6G9hu8IiaZmMt3MgDw-3vBTtLTpyqdK?usp=sharing</a:t>
            </a:r>
            <a:endParaRPr lang="en-US" dirty="0"/>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First hand experiences with working with the FASRC</a:t>
            </a:r>
          </a:p>
          <a:p>
            <a:pPr lvl="1"/>
            <a:endParaRPr lang="en-US" dirty="0"/>
          </a:p>
          <a:p>
            <a:r>
              <a:rPr lang="en-US" dirty="0"/>
              <a:t>Training with Python</a:t>
            </a:r>
          </a:p>
          <a:p>
            <a:pPr lvl="1"/>
            <a:endParaRPr lang="en-US" dirty="0"/>
          </a:p>
          <a:p>
            <a:r>
              <a:rPr lang="en-US" dirty="0"/>
              <a:t>Working with data sets in Python</a:t>
            </a:r>
          </a:p>
        </p:txBody>
      </p:sp>
    </p:spTree>
    <p:extLst>
      <p:ext uri="{BB962C8B-B14F-4D97-AF65-F5344CB8AC3E}">
        <p14:creationId xmlns:p14="http://schemas.microsoft.com/office/powerpoint/2010/main" val="2104382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fontScale="92500"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pPr lvl="1"/>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8577</TotalTime>
  <Words>6443</Words>
  <Application>Microsoft Macintosh PowerPoint</Application>
  <PresentationFormat>On-screen Show (16:9)</PresentationFormat>
  <Paragraphs>820</Paragraphs>
  <Slides>85</Slides>
  <Notes>52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Calibri</vt:lpstr>
      <vt:lpstr>Wingdings</vt:lpstr>
      <vt:lpstr>Courier New</vt:lpstr>
      <vt:lpstr>Montserrat</vt:lpstr>
      <vt:lpstr>Roboto Mono</vt:lpstr>
      <vt:lpstr>Arial</vt:lpstr>
      <vt:lpstr>Simple Light</vt:lpstr>
      <vt:lpstr>PowerPoint Presentation</vt:lpstr>
      <vt:lpstr>PowerPoint Presentation</vt:lpstr>
      <vt:lpstr>Who we are</vt:lpstr>
      <vt:lpstr>Who are you?</vt:lpstr>
      <vt:lpstr>Agenda</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115</cp:revision>
  <dcterms:modified xsi:type="dcterms:W3CDTF">2023-09-26T20:15:49Z</dcterms:modified>
</cp:coreProperties>
</file>